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bold.fntdata"/><Relationship Id="rId12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37e65da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37e65da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Current status: 	Current bill, Table number, number of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Design principles: 	-Aesthetic and minimalist design → No unnecessary clutter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-User control… → Every major function available from one screen; Nav bar of phone and of app</a:t>
            </a:r>
            <a:br>
              <a:rPr lang="de"/>
            </a:br>
            <a:r>
              <a:rPr lang="de"/>
              <a:t>	-Consistency and standards → Always same bar at top and bottom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Heuristic eval:		-Buttons need to look more like buttons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		-Icon to show, how many items are in the cart right 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		-Text below icons to increase recognizability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37e65da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37e65da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Show all /FIlter button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37e65da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37e65da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37e65da8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37e65da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bf988b1f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bf988b1f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4200"/>
              <a:buNone/>
              <a:defRPr sz="4200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deserve arrays • 10.11.2021 • Milestone 2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31852" l="9657" r="19850" t="31827"/>
          <a:stretch/>
        </p:blipFill>
        <p:spPr>
          <a:xfrm rot="60009">
            <a:off x="3140868" y="1820581"/>
            <a:ext cx="2862265" cy="105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Requirements: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Main functions accessible with one click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Current status visible at all 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Design principles: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Aesthetic and minimalist design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User control and freedom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Consistency and standards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Heuristic evaluation: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Better “button” indication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Indication of order size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Text below icons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24" y="322688"/>
            <a:ext cx="2282100" cy="44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 rot="10800000">
            <a:off x="3220500" y="4094000"/>
            <a:ext cx="1923000" cy="9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4"/>
          <p:cNvSpPr/>
          <p:nvPr/>
        </p:nvSpPr>
        <p:spPr>
          <a:xfrm>
            <a:off x="1297275" y="3937475"/>
            <a:ext cx="1910100" cy="30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571075" y="3937475"/>
            <a:ext cx="156600" cy="1563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401575" y="1049550"/>
            <a:ext cx="1753500" cy="264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4"/>
          <p:cNvCxnSpPr/>
          <p:nvPr/>
        </p:nvCxnSpPr>
        <p:spPr>
          <a:xfrm rot="10800000">
            <a:off x="3167500" y="3019650"/>
            <a:ext cx="1968600" cy="70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>
            <a:endCxn id="69" idx="6"/>
          </p:cNvCxnSpPr>
          <p:nvPr/>
        </p:nvCxnSpPr>
        <p:spPr>
          <a:xfrm flipH="1">
            <a:off x="1727675" y="3959225"/>
            <a:ext cx="3386100" cy="56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25" y="322700"/>
            <a:ext cx="2282100" cy="448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Requirements: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Check for dietary needs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User can order within 15 seconds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Design principles: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Flexibility and Efficiency of use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Visibility of system status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Heuristic evaluation: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Missing headline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How can hidden menus be displayed, when ordering for other people?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5"/>
          <p:cNvCxnSpPr/>
          <p:nvPr/>
        </p:nvCxnSpPr>
        <p:spPr>
          <a:xfrm rot="10800000">
            <a:off x="3445850" y="1311650"/>
            <a:ext cx="1613700" cy="2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5"/>
          <p:cNvCxnSpPr/>
          <p:nvPr/>
        </p:nvCxnSpPr>
        <p:spPr>
          <a:xfrm flipH="1">
            <a:off x="3336700" y="1580575"/>
            <a:ext cx="1798500" cy="61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5"/>
          <p:cNvSpPr/>
          <p:nvPr/>
        </p:nvSpPr>
        <p:spPr>
          <a:xfrm>
            <a:off x="2529975" y="2025450"/>
            <a:ext cx="546300" cy="54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5"/>
          <p:cNvCxnSpPr/>
          <p:nvPr/>
        </p:nvCxnSpPr>
        <p:spPr>
          <a:xfrm flipH="1">
            <a:off x="1882550" y="1353650"/>
            <a:ext cx="3168600" cy="882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5"/>
          <p:cNvSpPr/>
          <p:nvPr/>
        </p:nvSpPr>
        <p:spPr>
          <a:xfrm>
            <a:off x="2639225" y="1017550"/>
            <a:ext cx="546300" cy="54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Requirements: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View total costs along with a list of ordered and not yet ordered items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Order food more than once in a single sitting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Design principles: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Visibility of system status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User control and freedom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Error prevention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Heuristic evaluation: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Confirmation and Success Pop-Up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Access dish detail view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39" y="252275"/>
            <a:ext cx="2285400" cy="46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90" name="Google Shape;90;p16"/>
          <p:cNvCxnSpPr>
            <a:endCxn id="91" idx="3"/>
          </p:cNvCxnSpPr>
          <p:nvPr/>
        </p:nvCxnSpPr>
        <p:spPr>
          <a:xfrm rot="10800000">
            <a:off x="3326375" y="2513150"/>
            <a:ext cx="1814700" cy="472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endCxn id="93" idx="3"/>
          </p:cNvCxnSpPr>
          <p:nvPr/>
        </p:nvCxnSpPr>
        <p:spPr>
          <a:xfrm flipH="1">
            <a:off x="3268550" y="2760700"/>
            <a:ext cx="1872600" cy="102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endCxn id="95" idx="3"/>
          </p:cNvCxnSpPr>
          <p:nvPr/>
        </p:nvCxnSpPr>
        <p:spPr>
          <a:xfrm rot="10800000">
            <a:off x="3326450" y="527725"/>
            <a:ext cx="1821600" cy="224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>
            <a:endCxn id="97" idx="3"/>
          </p:cNvCxnSpPr>
          <p:nvPr/>
        </p:nvCxnSpPr>
        <p:spPr>
          <a:xfrm rot="10800000">
            <a:off x="3326375" y="1455300"/>
            <a:ext cx="1832400" cy="1754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6"/>
          <p:cNvSpPr/>
          <p:nvPr/>
        </p:nvSpPr>
        <p:spPr>
          <a:xfrm>
            <a:off x="3003875" y="724200"/>
            <a:ext cx="322500" cy="146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3003875" y="2307800"/>
            <a:ext cx="322500" cy="410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1421150" y="3545800"/>
            <a:ext cx="1847400" cy="47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2695550" y="392425"/>
            <a:ext cx="630900" cy="27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Requirements: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Access and change in-app preferences, languages, and font size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Accessible to and accommodate all types of users.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Design principles:</a:t>
            </a:r>
            <a:endParaRPr b="1" sz="9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Aesthetic and Minimalist design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User control and freedom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Heuristic evaluation: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Remove the "Profile" customization from our app.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Icons used in the settings window are not necessary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Links to other pages like About us, Help or Tutorials  might be of help for the user.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69" y="368824"/>
            <a:ext cx="2341800" cy="435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1247775" y="1933575"/>
            <a:ext cx="1847700" cy="10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7"/>
          <p:cNvCxnSpPr/>
          <p:nvPr/>
        </p:nvCxnSpPr>
        <p:spPr>
          <a:xfrm flipH="1">
            <a:off x="3105150" y="1352550"/>
            <a:ext cx="2019300" cy="103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7"/>
          <p:cNvCxnSpPr>
            <a:stCxn id="102" idx="1"/>
            <a:endCxn id="107" idx="3"/>
          </p:cNvCxnSpPr>
          <p:nvPr/>
        </p:nvCxnSpPr>
        <p:spPr>
          <a:xfrm rot="10800000">
            <a:off x="3383100" y="2571750"/>
            <a:ext cx="1556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7"/>
          <p:cNvSpPr/>
          <p:nvPr/>
        </p:nvSpPr>
        <p:spPr>
          <a:xfrm>
            <a:off x="1314450" y="1514475"/>
            <a:ext cx="1781100" cy="33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391150" y="3181200"/>
            <a:ext cx="32862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285875" y="2633650"/>
            <a:ext cx="281100" cy="2730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1285875" y="2277275"/>
            <a:ext cx="281100" cy="2730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285875" y="1971675"/>
            <a:ext cx="281100" cy="2730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 rot="10800000">
            <a:off x="1543050" y="2886000"/>
            <a:ext cx="3390900" cy="695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/>
          <p:nvPr/>
        </p:nvSpPr>
        <p:spPr>
          <a:xfrm>
            <a:off x="1041175" y="395700"/>
            <a:ext cx="2341800" cy="4352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 rot="10800000">
            <a:off x="3108425" y="1687325"/>
            <a:ext cx="2294100" cy="1702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ctrTitle"/>
          </p:nvPr>
        </p:nvSpPr>
        <p:spPr>
          <a:xfrm>
            <a:off x="3096300" y="17796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